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95" r:id="rId3"/>
    <p:sldId id="311" r:id="rId4"/>
    <p:sldId id="301" r:id="rId5"/>
    <p:sldId id="321" r:id="rId6"/>
    <p:sldId id="271" r:id="rId7"/>
    <p:sldId id="314" r:id="rId8"/>
    <p:sldId id="272" r:id="rId9"/>
    <p:sldId id="341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>
      <p:cViewPr varScale="1">
        <p:scale>
          <a:sx n="39" d="100"/>
          <a:sy n="39" d="100"/>
        </p:scale>
        <p:origin x="4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E079-6230-40AB-8645-7A73339F59A3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07C9-8449-428C-8F88-84FCCCE03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347151"/>
            <a:ext cx="6512511" cy="1143000"/>
          </a:xfrm>
        </p:spPr>
        <p:txBody>
          <a:bodyPr/>
          <a:lstStyle/>
          <a:p>
            <a:r>
              <a:rPr lang="en-US" dirty="0"/>
              <a:t>FESTIVE TIME</a:t>
            </a:r>
            <a:endParaRPr lang="ru-RU" dirty="0"/>
          </a:p>
        </p:txBody>
      </p:sp>
      <p:pic>
        <p:nvPicPr>
          <p:cNvPr id="1026" name="Picture 2" descr="C:\Users\Lenovo\Desktop\hello_html_m677ab3ab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13" y="731838"/>
            <a:ext cx="318117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ovo\Desktop\hello_html_m677ab3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700" y="0"/>
            <a:ext cx="70271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046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FE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6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64096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5418" y="6244118"/>
            <a:ext cx="516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I`m…</a:t>
            </a:r>
            <a:endParaRPr lang="ru-RU" sz="2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9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5324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lgerian" pitchFamily="82" charset="0"/>
              </a:rPr>
              <a:t>We have to:</a:t>
            </a:r>
            <a:br>
              <a:rPr lang="en-US" sz="2400" dirty="0">
                <a:solidFill>
                  <a:prstClr val="black"/>
                </a:solidFill>
                <a:latin typeface="Algerian" pitchFamily="82" charset="0"/>
              </a:rPr>
            </a:br>
            <a:r>
              <a:rPr lang="en-US" sz="2400" dirty="0">
                <a:solidFill>
                  <a:prstClr val="black"/>
                </a:solidFill>
                <a:latin typeface="Algerian" pitchFamily="82" charset="0"/>
              </a:rPr>
              <a:t>           </a:t>
            </a:r>
            <a:br>
              <a:rPr lang="en-US" sz="2400" dirty="0">
                <a:solidFill>
                  <a:prstClr val="black"/>
                </a:solidFill>
                <a:latin typeface="Algerian" pitchFamily="82" charset="0"/>
              </a:rPr>
            </a:br>
            <a:r>
              <a:rPr lang="en-US" sz="2800" dirty="0">
                <a:solidFill>
                  <a:prstClr val="black"/>
                </a:solidFill>
              </a:rPr>
              <a:t>answer the questions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read the text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listen to the text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translate sentences and words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repeat the grammar   rules                   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write the sentences and words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repeat the words                            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make up the dialogues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make up the sentences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describe pictures                                  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play games</a:t>
            </a:r>
          </a:p>
        </p:txBody>
      </p:sp>
    </p:spTree>
    <p:extLst>
      <p:ext uri="{BB962C8B-B14F-4D97-AF65-F5344CB8AC3E}">
        <p14:creationId xmlns:p14="http://schemas.microsoft.com/office/powerpoint/2010/main" val="24755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620"/>
            <a:ext cx="8928992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1797">
            <a:off x="142601" y="2076273"/>
            <a:ext cx="414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IS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, ARE+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V-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ING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2379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20891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Rockwell Condensed" pitchFamily="18" charset="0"/>
                <a:ea typeface="Times New Roman"/>
              </a:rPr>
              <a:t>BRAINSTORMING </a:t>
            </a:r>
            <a:r>
              <a:rPr lang="en-US" sz="2400" b="1" dirty="0">
                <a:latin typeface="Times New Roman"/>
                <a:ea typeface="Times New Roman"/>
              </a:rPr>
              <a:t>Your task is to say the words associated with </a:t>
            </a:r>
            <a:r>
              <a:rPr lang="en-US" sz="2400" b="1" dirty="0" smtClean="0">
                <a:latin typeface="Times New Roman"/>
                <a:ea typeface="Times New Roman"/>
              </a:rPr>
              <a:t>FESTIVE TIME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Rockwell Condensed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>shopping,   a cake, a special dish, the washing up, tea,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>the decorations, the gardening, the dusting, a phone call, invitation card,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celebrate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decorate, exchange gifts, have a great time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festival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colourful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presents</a:t>
            </a:r>
            <a:endParaRPr lang="en-US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74633" y="3191311"/>
            <a:ext cx="5410102" cy="2833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53438" y="3054652"/>
            <a:ext cx="1245241" cy="81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71966" y="423840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49154" y="31007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801616" y="3501008"/>
            <a:ext cx="84239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16381" y="4479922"/>
            <a:ext cx="786442" cy="95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86366" y="3861048"/>
            <a:ext cx="397802" cy="13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3" idx="7"/>
          </p:cNvCxnSpPr>
          <p:nvPr/>
        </p:nvCxnSpPr>
        <p:spPr>
          <a:xfrm flipH="1">
            <a:off x="6792444" y="3289081"/>
            <a:ext cx="595055" cy="31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372200" y="2861557"/>
            <a:ext cx="0" cy="93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443590" y="3724301"/>
            <a:ext cx="2603470" cy="1098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563888" y="3995197"/>
            <a:ext cx="940028" cy="19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3"/>
          </p:cNvCxnSpPr>
          <p:nvPr/>
        </p:nvCxnSpPr>
        <p:spPr>
          <a:xfrm flipV="1">
            <a:off x="2966924" y="4481763"/>
            <a:ext cx="1173630" cy="112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" idx="3"/>
          </p:cNvCxnSpPr>
          <p:nvPr/>
        </p:nvCxnSpPr>
        <p:spPr>
          <a:xfrm flipV="1">
            <a:off x="2966924" y="4825099"/>
            <a:ext cx="2025372" cy="78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76692" y="4305222"/>
            <a:ext cx="1981978" cy="65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662113" y="4162033"/>
            <a:ext cx="981895" cy="194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394320" y="2163926"/>
            <a:ext cx="542316" cy="139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752020" y="3884307"/>
            <a:ext cx="3703242" cy="36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627237" y="4608238"/>
            <a:ext cx="328197" cy="181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3663938" y="4291460"/>
            <a:ext cx="258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FESTIVE TIME</a:t>
            </a:r>
            <a:endParaRPr lang="ru-RU" sz="2800" dirty="0"/>
          </a:p>
        </p:txBody>
      </p:sp>
      <p:cxnSp>
        <p:nvCxnSpPr>
          <p:cNvPr id="63" name="Прямая со стрелкой 62"/>
          <p:cNvCxnSpPr>
            <a:stCxn id="3" idx="2"/>
          </p:cNvCxnSpPr>
          <p:nvPr/>
        </p:nvCxnSpPr>
        <p:spPr>
          <a:xfrm>
            <a:off x="2174633" y="46194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3450445" y="2575572"/>
            <a:ext cx="367093" cy="69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702823" y="5589240"/>
            <a:ext cx="233813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3" idx="3"/>
          </p:cNvCxnSpPr>
          <p:nvPr/>
        </p:nvCxnSpPr>
        <p:spPr>
          <a:xfrm flipH="1">
            <a:off x="1639140" y="5610157"/>
            <a:ext cx="1327784" cy="49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122830" y="4887061"/>
            <a:ext cx="707708" cy="5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924001" y="3534411"/>
            <a:ext cx="7406471" cy="139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651597" y="367314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3089033" y="5913277"/>
            <a:ext cx="458557" cy="39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"/>
            <a:ext cx="8424936" cy="638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just">
              <a:lnSpc>
                <a:spcPct val="11500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Your task is to match the words to form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phrases</a:t>
            </a:r>
          </a:p>
          <a:p>
            <a:pPr marR="95250" algn="just">
              <a:lnSpc>
                <a:spcPct val="115000"/>
              </a:lnSpc>
              <a:spcAft>
                <a:spcPts val="75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Work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in groups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1.light              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gift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exchange        b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 house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decorate         c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lamps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make           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  a costume</a:t>
            </a: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wear   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  preparations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6. visit   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f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the fireworks</a:t>
            </a: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7. watch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g  people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8.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buy                e  dish</a:t>
            </a: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9.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nvitation       f  presents</a:t>
            </a: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10.special          g card 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11.bring             h call</a:t>
            </a:r>
          </a:p>
          <a:p>
            <a:pPr marR="9525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12.phone           I  cake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- &quot;Словосочетания с глаголами TO MAKE и TO D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5934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Рефлексия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Did you speak about making a preparation for a party?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answer the questions?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read the text?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sing songs?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Did you like our lesson? What did you like?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I liked songs/ poems/ tasks with words/ grammar/ reading/ pictures/ breaks/ work in groups/ work in pairs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8640"/>
            <a:ext cx="288365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39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2093</TotalTime>
  <Words>149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Aharoni</vt:lpstr>
      <vt:lpstr>Algerian</vt:lpstr>
      <vt:lpstr>Arial</vt:lpstr>
      <vt:lpstr>Calibri</vt:lpstr>
      <vt:lpstr>Georgia</vt:lpstr>
      <vt:lpstr>Rockwell Condensed</vt:lpstr>
      <vt:lpstr>Times New Roman</vt:lpstr>
      <vt:lpstr>Trebuchet MS</vt:lpstr>
      <vt:lpstr>Воздушный поток</vt:lpstr>
      <vt:lpstr>FESTIVE TIME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Aset-PC</cp:lastModifiedBy>
  <cp:revision>157</cp:revision>
  <dcterms:created xsi:type="dcterms:W3CDTF">2020-10-30T21:08:44Z</dcterms:created>
  <dcterms:modified xsi:type="dcterms:W3CDTF">2023-01-16T09:53:59Z</dcterms:modified>
</cp:coreProperties>
</file>